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80" r:id="rId3"/>
    <p:sldId id="271" r:id="rId4"/>
    <p:sldId id="279" r:id="rId5"/>
    <p:sldId id="274" r:id="rId6"/>
    <p:sldId id="275" r:id="rId7"/>
    <p:sldId id="276" r:id="rId8"/>
    <p:sldId id="277" r:id="rId9"/>
    <p:sldId id="2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C559F-49B7-45AD-88A0-BA91DF4FCC4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6DBA5-AE6D-4CC7-A018-3C4CA6D3C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6DBA5-AE6D-4CC7-A018-3C4CA6D3CB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8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41568" cy="93610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20888"/>
            <a:ext cx="8363272" cy="43924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«Занятия в объединении </a:t>
            </a:r>
          </a:p>
          <a:p>
            <a:pPr marL="0" indent="0"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«Тяжёлая атлетика»       в дистанционном режиме»</a:t>
            </a:r>
          </a:p>
          <a:p>
            <a:pPr marL="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Рахманов Вячеслав Александрович, </a:t>
            </a:r>
          </a:p>
          <a:p>
            <a:pPr marL="0" indent="0" algn="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педагог высшей квалификационной категории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320384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46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367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44624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План - задание для группы первого года обучения </a:t>
            </a:r>
            <a:br>
              <a:rPr lang="ru-RU" sz="2000" b="1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«Работа над мышцами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плеча и спины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856895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prstClr val="white"/>
                </a:solidFill>
                <a:latin typeface="Times New Roman"/>
                <a:ea typeface="Calibri"/>
              </a:rPr>
              <a:t>общее укрепление мышц спины и мышц плечевого сустава.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>
              <a:spcBef>
                <a:spcPct val="20000"/>
              </a:spcBef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Обучающие:</a:t>
            </a: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совершенствовать технику выполнения упражнений;</a:t>
            </a:r>
          </a:p>
          <a:p>
            <a:pPr lvl="0">
              <a:spcBef>
                <a:spcPct val="20000"/>
              </a:spcBef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lvl="0">
              <a:spcBef>
                <a:spcPct val="20000"/>
              </a:spcBef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развитие и укрепление мышц плеча и мышц спины;</a:t>
            </a:r>
          </a:p>
          <a:p>
            <a:pPr lvl="0">
              <a:spcBef>
                <a:spcPct val="20000"/>
              </a:spcBef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формировать у учащихся доброжелательность, взаимопомощь, умение преодолевать трудности при выполнении учебных задач, формирование интереса к собственному здоровью.</a:t>
            </a:r>
          </a:p>
          <a:p>
            <a:pPr lvl="0" algn="ctr">
              <a:spcBef>
                <a:spcPct val="20000"/>
              </a:spcBef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Ход занятия</a:t>
            </a:r>
          </a:p>
          <a:p>
            <a:pPr lvl="0">
              <a:spcBef>
                <a:spcPct val="20000"/>
              </a:spcBef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1.Разминка .ОФП: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наклоны и повороты головы, вращение плечами, локтями и запястьями, наклоны корпуса в стороны и вперёд, вращение тазом и бедром, вращение коленями и стопами. Выполняется по 10 вращений, наклонов в каждую сторону.</a:t>
            </a:r>
          </a:p>
          <a:p>
            <a:pPr lvl="0">
              <a:spcBef>
                <a:spcPct val="20000"/>
              </a:spcBef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2.Разогрев. 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Ходьба на месте – 40 секунд; прыжки через скакалку – 50 раз.</a:t>
            </a:r>
          </a:p>
          <a:p>
            <a:pPr lvl="0">
              <a:spcBef>
                <a:spcPct val="20000"/>
              </a:spcBef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3.Силовой блок .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Жим отягощений (бутылок с водой, гантелей, гирей) вверх – 4 подхода по 15 раз.</a:t>
            </a: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Разведение отягощений (бутылок с водой, гантелей) в сторону - 4 подхода по 12 раз.</a:t>
            </a: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Подтягивание на перекладине – 4 подхода по 10 раз.</a:t>
            </a: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Тяга отягощений (бутылок с водой, гантелей, гирей) к поясу в наклоне – 4 подхода по 10 раз.</a:t>
            </a: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Подъём корпуса на пресс – 3 подхода по 20 раз.</a:t>
            </a:r>
          </a:p>
        </p:txBody>
      </p:sp>
    </p:spTree>
    <p:extLst>
      <p:ext uri="{BB962C8B-B14F-4D97-AF65-F5344CB8AC3E}">
        <p14:creationId xmlns:p14="http://schemas.microsoft.com/office/powerpoint/2010/main" val="364082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94122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План - задание </a:t>
            </a:r>
            <a:r>
              <a:rPr lang="ru-RU" sz="2000" b="1" dirty="0">
                <a:latin typeface="Times New Roman" pitchFamily="18" charset="0"/>
                <a:ea typeface="+mn-ea"/>
                <a:cs typeface="Times New Roman" pitchFamily="18" charset="0"/>
              </a:rPr>
              <a:t>для группы 3 года обучения</a:t>
            </a:r>
            <a:br>
              <a:rPr lang="ru-RU" sz="2000" b="1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ea typeface="+mn-ea"/>
                <a:cs typeface="Times New Roman" pitchFamily="18" charset="0"/>
              </a:rPr>
              <a:t> «Работа над мышцами груди и мышц трицепса»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616624"/>
          </a:xfrm>
        </p:spPr>
        <p:txBody>
          <a:bodyPr>
            <a:normAutofit fontScale="40000" lnSpcReduction="20000"/>
          </a:bodyPr>
          <a:lstStyle/>
          <a:p>
            <a:pPr marL="0" lvl="0" indent="0" algn="just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: общее укрепление большой грудной мышцы и вспомогательных мышц</a:t>
            </a:r>
          </a:p>
          <a:p>
            <a:pPr marL="0" lvl="0" indent="0"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разгибателей плеча</a:t>
            </a:r>
          </a:p>
          <a:p>
            <a:pPr marL="0" lvl="0" indent="0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обучающие: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укрепление мышц груди и мышц трицепса</a:t>
            </a:r>
          </a:p>
          <a:p>
            <a:pPr marL="0" lvl="0" indent="0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развивающие: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развивать основные двигательные качества учащихся</a:t>
            </a:r>
          </a:p>
          <a:p>
            <a:pPr marL="0" lvl="0" indent="0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воспитательные: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воспитывать сознательное отношение к совершенствованию своего физического развития и волевых качеств</a:t>
            </a:r>
          </a:p>
          <a:p>
            <a:pPr marL="0" lvl="0" indent="0" algn="ct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Ход занятия</a:t>
            </a:r>
          </a:p>
          <a:p>
            <a:pPr marL="0" lvl="0" indent="0" algn="just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1.Разминка. ОФП: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наклоны и повороты головы, вращение плечами, локтями и запястьями, наклоны корпуса в стороны и вперёд, вращение тазом и бедром, вращение коленями и стопами. Выполняется по 10 вращений (наклонов) в каждую сторону.</a:t>
            </a:r>
          </a:p>
          <a:p>
            <a:pPr marL="0" lvl="0" indent="0" algn="just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2.Разогрев. 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Ходьба на месте – 40 секунд; прыжки через скакалку – 100 раз.</a:t>
            </a:r>
          </a:p>
          <a:p>
            <a:pPr marL="0" lvl="0" indent="0" algn="just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3.Силовой блок .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Отжимание классические – 4 подхода по 30 раз.</a:t>
            </a:r>
          </a:p>
          <a:p>
            <a:pPr marL="0" lvl="0" indent="0"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Разведение отягощений (бутылок с водой, гантелей, гирей) лёжа на полу в стороны –  4 подхода по 15 раз.</a:t>
            </a:r>
          </a:p>
          <a:p>
            <a:pPr marL="0" lvl="0" indent="0"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Жим отягощений (бутылок с водой, гантелей, гирей) лёжа на полу –  4 подхода по 15 раз.</a:t>
            </a:r>
          </a:p>
          <a:p>
            <a:pPr marL="0" lvl="0" indent="0"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Отжимание от пола с узкой постановкой рук – 4 подхода по 15 раз.</a:t>
            </a:r>
          </a:p>
          <a:p>
            <a:pPr marL="0" lvl="0" indent="0"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Сгибание рук с отягощениями (бутылок с водой, гантелей) лёжа на полу – 4 подхода по 15 раз.</a:t>
            </a:r>
          </a:p>
          <a:p>
            <a:pPr marL="0" lvl="0" indent="0"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Разгибание рук стоя с резиновыми лентами – 3 подхода по 15 раз.</a:t>
            </a:r>
          </a:p>
          <a:p>
            <a:pPr marL="0" lvl="0" indent="0" algn="just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4.Растяжка.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Все упражнения выполняются по 30 секунд</a:t>
            </a:r>
          </a:p>
          <a:p>
            <a:pPr marL="0" lvl="0" indent="0">
              <a:buNone/>
            </a:pP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1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526799" cy="96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46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Силовая подготовка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3"/>
            <a:ext cx="1296144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68276"/>
            <a:ext cx="2675706" cy="268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2675706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368276"/>
            <a:ext cx="2520281" cy="278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3168352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43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Советы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чемпиона. Выпуск 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первый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«Тренировка мышц груди»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" y="116632"/>
            <a:ext cx="1395864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1"/>
            <a:ext cx="3096344" cy="4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7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 fontScale="90000"/>
          </a:bodyPr>
          <a:lstStyle/>
          <a:p>
            <a:pPr marL="342900" lvl="0" indent="449580">
              <a:lnSpc>
                <a:spcPct val="115000"/>
              </a:lnSpc>
              <a:spcBef>
                <a:spcPct val="20000"/>
              </a:spcBef>
            </a:pPr>
            <a:r>
              <a:rPr lang="ru-RU" sz="3200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Советы </a:t>
            </a:r>
            <a:r>
              <a:rPr lang="ru-RU" sz="320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чемпиона</a:t>
            </a:r>
            <a:r>
              <a:rPr lang="ru-RU" sz="3200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320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Выпуск </a:t>
            </a:r>
            <a:r>
              <a:rPr lang="ru-RU" sz="3200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второй </a:t>
            </a:r>
            <a:br>
              <a:rPr lang="ru-RU" sz="3200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320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Доступные белковые продукты»</a:t>
            </a:r>
            <a:r>
              <a:rPr lang="ru-RU" sz="2400" dirty="0">
                <a:solidFill>
                  <a:prstClr val="white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white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2656"/>
            <a:ext cx="187220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316835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88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>
            <a:normAutofit fontScale="90000"/>
          </a:bodyPr>
          <a:lstStyle/>
          <a:p>
            <a:pPr marL="342900" lvl="0" indent="449580">
              <a:lnSpc>
                <a:spcPct val="115000"/>
              </a:lnSpc>
              <a:spcBef>
                <a:spcPct val="20000"/>
              </a:spcBef>
            </a:pPr>
            <a:r>
              <a:rPr lang="ru-RU" sz="3200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Советы </a:t>
            </a:r>
            <a:r>
              <a:rPr lang="ru-RU" sz="320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чемпиона. Выпуск </a:t>
            </a:r>
            <a:r>
              <a:rPr lang="ru-RU" sz="3200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третий </a:t>
            </a:r>
            <a:br>
              <a:rPr lang="ru-RU" sz="3200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320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Тренировка мышц спины»</a:t>
            </a:r>
            <a:r>
              <a:rPr lang="ru-RU" sz="2400" dirty="0">
                <a:solidFill>
                  <a:prstClr val="white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white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403648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ЦентрДопОбр\Downloads\Attachments_atlet-n@mail.ru_2021-04-09_14-24-13 (1)\Screenshot_20210409_141624_com.vkontakte.andro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288032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9032"/>
            <a:ext cx="1403648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87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Первый опыт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дистанционного обучения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smtClean="0">
                <a:latin typeface="Times New Roman"/>
                <a:ea typeface="Calibri"/>
                <a:cs typeface="Times New Roman"/>
              </a:rPr>
              <a:t>Проблемы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все моменты, связанные с индивидуальным подходом обучения,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затруднительны,</a:t>
            </a:r>
            <a:endParaRPr lang="ru-RU" sz="3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- для онлайн обучения необходима жёсткая дисциплина, так как результат напрямую зависит от самостоятельности и сознательности учащихся.</a:t>
            </a:r>
            <a:endParaRPr lang="ru-RU" sz="3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- отсутствие необходимого технического и спортивного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оборудования</a:t>
            </a:r>
            <a:endParaRPr lang="ru-RU" sz="3200" dirty="0"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40176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16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45628"/>
            <a:ext cx="8291264" cy="595139"/>
          </a:xfrm>
        </p:spPr>
        <p:txBody>
          <a:bodyPr>
            <a:normAutofit fontScale="90000"/>
          </a:bodyPr>
          <a:lstStyle/>
          <a:p>
            <a:pPr lvl="0" indent="449580">
              <a:lnSpc>
                <a:spcPct val="115000"/>
              </a:lnSpc>
              <a:spcBef>
                <a:spcPts val="0"/>
              </a:spcBef>
            </a:pPr>
            <a:r>
              <a:rPr lang="ru-RU" sz="4000" dirty="0" smtClean="0">
                <a:latin typeface="Times New Roman"/>
                <a:ea typeface="Calibri"/>
                <a:cs typeface="Times New Roman"/>
              </a:rPr>
              <a:t>Достоинства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4000" dirty="0" smtClean="0">
                <a:latin typeface="Times New Roman"/>
                <a:ea typeface="Calibri"/>
                <a:cs typeface="Times New Roman"/>
              </a:rPr>
            </a:br>
            <a:r>
              <a:rPr lang="ru-RU" sz="4000" dirty="0" smtClean="0">
                <a:latin typeface="Times New Roman"/>
                <a:ea typeface="Calibri"/>
                <a:cs typeface="Times New Roman"/>
              </a:rPr>
              <a:t>дистанционного обучения:</a:t>
            </a:r>
            <a: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40176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230611"/>
            <a:ext cx="828092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Возможность учиться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в своём собственном темпе, исходя из своих потребностей в образовании и личностных особенностей.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Учащиеся имеют возможность самостоятельно корректировать и составлять график обучения.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Обучение проходит в максимально комфортной и привычной обстановке, что способствует продуктивным результатам!</a:t>
            </a:r>
          </a:p>
        </p:txBody>
      </p:sp>
    </p:spTree>
    <p:extLst>
      <p:ext uri="{BB962C8B-B14F-4D97-AF65-F5344CB8AC3E}">
        <p14:creationId xmlns:p14="http://schemas.microsoft.com/office/powerpoint/2010/main" val="391893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Words>562</Words>
  <Application>Microsoft Office PowerPoint</Application>
  <PresentationFormat>Экран (4:3)</PresentationFormat>
  <Paragraphs>61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  </vt:lpstr>
      <vt:lpstr>Презентация PowerPoint</vt:lpstr>
      <vt:lpstr>План - задание для группы 3 года обучения  «Работа над мышцами груди и мышц трицепса»      </vt:lpstr>
      <vt:lpstr>Силовая подготовка</vt:lpstr>
      <vt:lpstr>Советы чемпиона. Выпуск первый «Тренировка мышц груди» </vt:lpstr>
      <vt:lpstr>Советы чемпиона. Выпуск второй   «Доступные белковые продукты» </vt:lpstr>
      <vt:lpstr>Советы чемпиона. Выпуск третий  «Тренировка мышц спины» </vt:lpstr>
      <vt:lpstr>    Первый опыт        дистанционного обучения </vt:lpstr>
      <vt:lpstr>Достоинства дистанционного обучения: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Атлет</dc:creator>
  <cp:lastModifiedBy>Пользователь Windows</cp:lastModifiedBy>
  <cp:revision>123</cp:revision>
  <dcterms:created xsi:type="dcterms:W3CDTF">2021-03-24T13:21:49Z</dcterms:created>
  <dcterms:modified xsi:type="dcterms:W3CDTF">2021-04-15T09:06:06Z</dcterms:modified>
</cp:coreProperties>
</file>